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5"/>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2" r:id="rId16"/>
    <p:sldId id="278" r:id="rId17"/>
    <p:sldId id="273" r:id="rId18"/>
    <p:sldId id="275" r:id="rId19"/>
    <p:sldId id="276" r:id="rId20"/>
    <p:sldId id="279" r:id="rId21"/>
    <p:sldId id="280" r:id="rId22"/>
    <p:sldId id="264"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smtClean="0"/>
              <a:t>Flask</a:t>
            </a:r>
            <a:r>
              <a:rPr lang="en-US" smtClean="0"/>
              <a:t> web application to make prediction using the model stored in Google ML Cloud.</a:t>
            </a:r>
            <a:endParaRPr lang="en-US" dirty="0" smtClean="0"/>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12100A-4649-F043-B394-1DBCAA020BC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C47B65-5870-E140-B34F-FB3B6D796B7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5B70A-5C78-B74C-8E22-51A04B5F4519}"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1BF650-D404-C24E-AF00-21784D4A0B5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43002-B6FB-F740-B25C-A028424386BE}"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DDE2FC-96C3-1A42-92FA-6A529E4C612B}" type="datetime1">
              <a:rPr lang="en-US" smtClean="0"/>
              <a:t>5/4/17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B6F0AD-C934-3E4C-B438-667E259C61CD}" type="datetime1">
              <a:rPr lang="en-US" smtClean="0"/>
              <a:t>5/4/17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5/4/17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E31D6-6C27-C34C-B380-3DDBB1DD4065}" type="datetime1">
              <a:rPr lang="en-US" smtClean="0"/>
              <a:t>5/4/17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6652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Shape 47"/>
          <p:cNvPicPr preferRelativeResize="0"/>
          <p:nvPr/>
        </p:nvPicPr>
        <p:blipFill rotWithShape="1">
          <a:blip r:embed="rId3">
            <a:alphaModFix/>
          </a:blip>
          <a:srcRect/>
          <a:stretch/>
        </p:blipFill>
        <p:spPr>
          <a:xfrm>
            <a:off x="0" y="-1"/>
            <a:ext cx="12168188" cy="6721475"/>
          </a:xfrm>
          <a:prstGeom prst="rect">
            <a:avLst/>
          </a:prstGeom>
          <a:solidFill>
            <a:schemeClr val="accent6"/>
          </a:solidFill>
          <a:ln>
            <a:noFill/>
          </a:ln>
        </p:spPr>
      </p:pic>
      <p:sp>
        <p:nvSpPr>
          <p:cNvPr id="2" name="Title 1"/>
          <p:cNvSpPr>
            <a:spLocks noGrp="1"/>
          </p:cNvSpPr>
          <p:nvPr>
            <p:ph type="ctrTitle"/>
          </p:nvPr>
        </p:nvSpPr>
        <p:spPr>
          <a:xfrm>
            <a:off x="1866903" y="535086"/>
            <a:ext cx="8515720" cy="1197504"/>
          </a:xfrm>
        </p:spPr>
        <p:txBody>
          <a:bodyPr/>
          <a:lstStyle/>
          <a:p>
            <a:r>
              <a:rPr lang="en-US" dirty="0" smtClean="0"/>
              <a:t>Capstone Project</a:t>
            </a:r>
            <a:endParaRPr lang="en-US" dirty="0"/>
          </a:p>
        </p:txBody>
      </p:sp>
      <p:sp>
        <p:nvSpPr>
          <p:cNvPr id="3" name="Subtitle 2"/>
          <p:cNvSpPr>
            <a:spLocks noGrp="1"/>
          </p:cNvSpPr>
          <p:nvPr>
            <p:ph type="subTitle" idx="1"/>
          </p:nvPr>
        </p:nvSpPr>
        <p:spPr>
          <a:xfrm>
            <a:off x="1738313" y="4491231"/>
            <a:ext cx="9144000" cy="1655762"/>
          </a:xfrm>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b="1" dirty="0" smtClean="0"/>
              <a:t>DSCI6051 - Capstone at </a:t>
            </a:r>
            <a:r>
              <a:rPr lang="en-US" b="1" dirty="0" err="1" smtClean="0"/>
              <a:t>Wellio</a:t>
            </a:r>
            <a:r>
              <a:rPr lang="en-US" b="1" dirty="0" smtClean="0"/>
              <a:t> - </a:t>
            </a:r>
            <a:r>
              <a:rPr lang="en-US" b="1" dirty="0" err="1" smtClean="0"/>
              <a:t>CarlesPoles-Mielgo</a:t>
            </a:r>
            <a:endParaRPr lang="en-US" b="1"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3"/>
          <a:stretch>
            <a:fillRect/>
          </a:stretch>
        </p:blipFill>
        <p:spPr>
          <a:xfrm>
            <a:off x="52117" y="1825625"/>
            <a:ext cx="12108070" cy="4351338"/>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7" name="Picture 6"/>
          <p:cNvPicPr>
            <a:picLocks noChangeAspect="1"/>
          </p:cNvPicPr>
          <p:nvPr/>
        </p:nvPicPr>
        <p:blipFill>
          <a:blip r:embed="rId2"/>
          <a:stretch>
            <a:fillRect/>
          </a:stretch>
        </p:blipFill>
        <p:spPr>
          <a:xfrm>
            <a:off x="838200" y="1617663"/>
            <a:ext cx="8102600" cy="4559300"/>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948800" y="1527717"/>
            <a:ext cx="8596668" cy="4513645"/>
          </a:xfrm>
        </p:spPr>
        <p:txBody>
          <a:bodyPr>
            <a:normAutofit/>
          </a:bodyPr>
          <a:lstStyle/>
          <a:p>
            <a:pPr marL="0" lvl="0" indent="0" defTabSz="914400">
              <a:spcBef>
                <a:spcPts val="0"/>
              </a:spcBef>
              <a:buClrTx/>
              <a:buSzTx/>
              <a:buNone/>
            </a:pPr>
            <a:r>
              <a:rPr lang="en-US" sz="2000"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sz="2000" dirty="0" smtClean="0"/>
              <a:t>.</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3224020" y="2871802"/>
            <a:ext cx="4385748" cy="3294411"/>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838200" y="1441992"/>
            <a:ext cx="8596668" cy="4513645"/>
          </a:xfrm>
        </p:spPr>
        <p:txBody>
          <a:bodyPr>
            <a:normAutofit/>
          </a:bodyPr>
          <a:lstStyle/>
          <a:p>
            <a:pPr marL="0" lvl="0" indent="0" defTabSz="914400">
              <a:spcBef>
                <a:spcPts val="0"/>
              </a:spcBef>
              <a:buClrTx/>
              <a:buSzTx/>
              <a:buNone/>
            </a:pPr>
            <a:r>
              <a:rPr lang="en-US" sz="2000" dirty="0" smtClean="0"/>
              <a:t>InceptionV3 graph.</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Picture 6"/>
          <p:cNvPicPr>
            <a:picLocks noChangeAspect="1"/>
          </p:cNvPicPr>
          <p:nvPr/>
        </p:nvPicPr>
        <p:blipFill>
          <a:blip r:embed="rId2"/>
          <a:stretch>
            <a:fillRect/>
          </a:stretch>
        </p:blipFill>
        <p:spPr>
          <a:xfrm>
            <a:off x="4038600" y="1841020"/>
            <a:ext cx="3162564" cy="448853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52044"/>
            <a:ext cx="11819726" cy="250570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
        <p:nvSpPr>
          <p:cNvPr id="3" name="Content Placeholder 2"/>
          <p:cNvSpPr>
            <a:spLocks noGrp="1"/>
          </p:cNvSpPr>
          <p:nvPr>
            <p:ph idx="1"/>
          </p:nvPr>
        </p:nvSpPr>
        <p:spPr/>
        <p:txBody>
          <a:bodyPr/>
          <a:lstStyle/>
          <a:p>
            <a:endParaRPr lang="en-US"/>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94" y="1536509"/>
            <a:ext cx="5737254" cy="4626167"/>
          </a:xfrm>
          <a:prstGeom prst="rect">
            <a:avLst/>
          </a:prstGeo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7" name="Picture 6"/>
          <p:cNvPicPr>
            <a:picLocks noChangeAspect="1"/>
          </p:cNvPicPr>
          <p:nvPr/>
        </p:nvPicPr>
        <p:blipFill>
          <a:blip r:embed="rId2"/>
          <a:stretch>
            <a:fillRect/>
          </a:stretch>
        </p:blipFill>
        <p:spPr>
          <a:xfrm>
            <a:off x="302942" y="1591618"/>
            <a:ext cx="6805921" cy="458534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9" name="Picture 8"/>
          <p:cNvPicPr>
            <a:picLocks noChangeAspect="1"/>
          </p:cNvPicPr>
          <p:nvPr/>
        </p:nvPicPr>
        <p:blipFill>
          <a:blip r:embed="rId3"/>
          <a:stretch>
            <a:fillRect/>
          </a:stretch>
        </p:blipFill>
        <p:spPr>
          <a:xfrm>
            <a:off x="7108888" y="1591618"/>
            <a:ext cx="4780146" cy="4685956"/>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4373"/>
          </a:xfrm>
        </p:spPr>
        <p:txBody>
          <a:bodyPr>
            <a:normAutofit fontScale="90000"/>
          </a:bodyPr>
          <a:lstStyle/>
          <a:p>
            <a:r>
              <a:rPr lang="en-US" dirty="0" smtClean="0"/>
              <a:t>Also Trained </a:t>
            </a:r>
            <a:r>
              <a:rPr lang="en-US" dirty="0"/>
              <a:t>T</a:t>
            </a:r>
            <a:r>
              <a:rPr lang="en-US" dirty="0" smtClean="0"/>
              <a:t>wo CNN Architectures.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9387" y="878377"/>
            <a:ext cx="989213" cy="578364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759" y="1456134"/>
            <a:ext cx="1019671" cy="4393580"/>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3" name="Content Placeholder 2"/>
          <p:cNvSpPr>
            <a:spLocks noGrp="1"/>
          </p:cNvSpPr>
          <p:nvPr>
            <p:ph idx="1"/>
          </p:nvPr>
        </p:nvSpPr>
        <p:spPr>
          <a:xfrm>
            <a:off x="677334" y="1432927"/>
            <a:ext cx="8596668" cy="4379830"/>
          </a:xfrm>
        </p:spPr>
        <p:txBody>
          <a:bodyPr/>
          <a:lstStyle/>
          <a:p>
            <a:r>
              <a:rPr lang="en-US" dirty="0" smtClean="0"/>
              <a:t>Images pre-processed to 25, 50 and 100.</a:t>
            </a:r>
          </a:p>
          <a:p>
            <a:r>
              <a:rPr lang="en-US" dirty="0" smtClean="0"/>
              <a:t>Also used data augmentation.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26" y="280840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886" y="280839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675" y="2750428"/>
            <a:ext cx="3703669" cy="370366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1" name="Straight Arrow Connector 10"/>
          <p:cNvCxnSpPr/>
          <p:nvPr/>
        </p:nvCxnSpPr>
        <p:spPr>
          <a:xfrm>
            <a:off x="1300163" y="2808398"/>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57790" y="2500315"/>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9001" y="1824501"/>
            <a:ext cx="4069616" cy="406961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39"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76" y="1872793"/>
            <a:ext cx="4033872" cy="4033872"/>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0" name="Straight Arrow Connector 9"/>
          <p:cNvCxnSpPr/>
          <p:nvPr/>
        </p:nvCxnSpPr>
        <p:spPr>
          <a:xfrm>
            <a:off x="1300163" y="1751116"/>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57790" y="1443033"/>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9106" y="1243627"/>
            <a:ext cx="5114503" cy="5114503"/>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742243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6203" y="1825625"/>
            <a:ext cx="7679593" cy="4351338"/>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779"/>
            <a:ext cx="10515600" cy="372103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00466"/>
            <a:ext cx="10515600" cy="400165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448" y="1825625"/>
            <a:ext cx="10007103" cy="4351338"/>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64174"/>
          </a:xfrm>
        </p:spPr>
        <p:txBody>
          <a:bodyPr>
            <a:normAutofit fontScale="90000"/>
          </a:bodyPr>
          <a:lstStyle/>
          <a:p>
            <a:r>
              <a:rPr lang="en-US" dirty="0" smtClean="0"/>
              <a:t/>
            </a:r>
            <a:br>
              <a:rPr lang="en-US" dirty="0" smtClean="0"/>
            </a:br>
            <a:r>
              <a:rPr lang="en-US" dirty="0" smtClean="0"/>
              <a:t/>
            </a:r>
            <a:br>
              <a:rPr lang="en-US" dirty="0" smtClean="0"/>
            </a:br>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dirty="0" smtClean="0"/>
              <a:t/>
            </a:r>
            <a:br>
              <a:rPr lang="en-US" dirty="0" smtClean="0"/>
            </a:br>
            <a:r>
              <a:rPr lang="en-US" sz="2200" dirty="0" smtClean="0">
                <a:solidFill>
                  <a:schemeClr val="tx1"/>
                </a:solidFill>
              </a:rPr>
              <a:t>Left: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14" y="2813983"/>
            <a:ext cx="4063164" cy="3045732"/>
          </a:xfrm>
        </p:spPr>
      </p:pic>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453" y="2797466"/>
            <a:ext cx="4593373" cy="306224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TotalTime>
  <Words>743</Words>
  <Application>Microsoft Macintosh PowerPoint</Application>
  <PresentationFormat>Widescreen</PresentationFormat>
  <Paragraphs>111</Paragraphs>
  <Slides>23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Calibri Light</vt:lpstr>
      <vt:lpstr>Arial</vt:lpstr>
      <vt:lpstr>Office Theme</vt:lpstr>
      <vt:lpstr>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  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Also Trained Two CNN Architectures.</vt:lpstr>
      <vt:lpstr>Also Trained Two CNN Architectures.</vt:lpstr>
      <vt:lpstr>Acknowledgments. </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53</cp:revision>
  <dcterms:created xsi:type="dcterms:W3CDTF">2017-04-30T19:11:11Z</dcterms:created>
  <dcterms:modified xsi:type="dcterms:W3CDTF">2017-05-04T23:33:24Z</dcterms:modified>
</cp:coreProperties>
</file>